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74" r:id="rId3"/>
    <p:sldId id="261" r:id="rId4"/>
    <p:sldId id="258" r:id="rId5"/>
    <p:sldId id="275" r:id="rId6"/>
    <p:sldId id="287" r:id="rId7"/>
    <p:sldId id="286" r:id="rId8"/>
    <p:sldId id="289" r:id="rId9"/>
    <p:sldId id="288" r:id="rId10"/>
    <p:sldId id="276" r:id="rId11"/>
    <p:sldId id="278" r:id="rId12"/>
    <p:sldId id="277" r:id="rId13"/>
    <p:sldId id="259" r:id="rId14"/>
    <p:sldId id="267" r:id="rId15"/>
    <p:sldId id="260" r:id="rId16"/>
    <p:sldId id="262" r:id="rId17"/>
    <p:sldId id="264" r:id="rId18"/>
    <p:sldId id="279" r:id="rId19"/>
    <p:sldId id="265" r:id="rId20"/>
    <p:sldId id="263" r:id="rId21"/>
    <p:sldId id="266" r:id="rId22"/>
    <p:sldId id="271" r:id="rId23"/>
    <p:sldId id="268" r:id="rId24"/>
    <p:sldId id="269" r:id="rId25"/>
    <p:sldId id="280" r:id="rId26"/>
    <p:sldId id="281" r:id="rId27"/>
    <p:sldId id="282" r:id="rId28"/>
    <p:sldId id="283" r:id="rId29"/>
    <p:sldId id="273" r:id="rId30"/>
    <p:sldId id="270" r:id="rId31"/>
    <p:sldId id="272" r:id="rId32"/>
    <p:sldId id="285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8000"/>
    <a:srgbClr val="FFFFFF"/>
    <a:srgbClr val="FFF122"/>
    <a:srgbClr val="00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2" autoAdjust="0"/>
    <p:restoredTop sz="94660"/>
  </p:normalViewPr>
  <p:slideViewPr>
    <p:cSldViewPr>
      <p:cViewPr>
        <p:scale>
          <a:sx n="156" d="100"/>
          <a:sy n="156" d="100"/>
        </p:scale>
        <p:origin x="-2160" y="-1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6076D-0363-A043-94D9-03D1E282E30C}" type="datetimeFigureOut">
              <a:rPr lang="en-US" smtClean="0"/>
              <a:t>7/11/15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87B4E-59CB-A540-B3CA-F162E011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5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17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1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2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4.emf"/><Relationship Id="rId7" Type="http://schemas.openxmlformats.org/officeDocument/2006/relationships/image" Target="../media/image6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56382"/>
            <a:ext cx="8059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The Nuclear Energy Density Functional:</a:t>
            </a:r>
          </a:p>
          <a:p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</a:rPr>
              <a:t>                                    What do we really know?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89744"/>
            <a:ext cx="906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Aurel Bulgac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University of Washington, Seattle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Collaborators:  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Michael McNeil Forbes - Washington State University and UW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Shi Jin – University of Washington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0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64135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900"/>
            <a:ext cx="595630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700"/>
            <a:ext cx="6134100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759200"/>
            <a:ext cx="33528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94200"/>
            <a:ext cx="5372100" cy="231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5715000"/>
            <a:ext cx="41148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4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65400"/>
            <a:ext cx="47117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2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2362200"/>
            <a:ext cx="7251700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066800"/>
            <a:ext cx="4637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Higher order gradient corrections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595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774701"/>
            <a:ext cx="4775200" cy="3898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228600"/>
            <a:ext cx="403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QMC of Neutron Matter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EoS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050935"/>
              </p:ext>
            </p:extLst>
          </p:nvPr>
        </p:nvGraphicFramePr>
        <p:xfrm>
          <a:off x="1176338" y="4678363"/>
          <a:ext cx="61976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5" name="Equation" r:id="rId4" imgW="3429000" imgH="1219200" progId="Equation.DSMT4">
                  <p:embed/>
                </p:oleObj>
              </mc:Choice>
              <mc:Fallback>
                <p:oleObj name="Equation" r:id="rId4" imgW="3429000" imgH="1219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4678363"/>
                        <a:ext cx="6197600" cy="22034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69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7936"/>
            <a:ext cx="4572000" cy="647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9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619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610" y="3695700"/>
            <a:ext cx="4644390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6200"/>
            <a:ext cx="3913602" cy="3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0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9144000" cy="3550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6488668"/>
            <a:ext cx="465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2375 nuclei (AME 2012) and 883 charge radii</a:t>
            </a:r>
            <a:endParaRPr lang="en-US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6200"/>
            <a:ext cx="5257800" cy="2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0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0"/>
            <a:ext cx="5715000" cy="468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8200"/>
            <a:ext cx="5016500" cy="1433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66694"/>
            <a:ext cx="4787900" cy="791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114815"/>
            <a:ext cx="3048000" cy="743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449" y="4724400"/>
            <a:ext cx="382555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9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6632132" cy="1096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1981200"/>
            <a:ext cx="462280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848100"/>
            <a:ext cx="5207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5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9144000" cy="54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7696200" cy="3642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52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most prominent formula in nuclear physics: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                             Bethe-Weizs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äcker mass formula (1936)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579749"/>
            <a:ext cx="6302832" cy="1744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300" y="5943600"/>
            <a:ext cx="2935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9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419100"/>
            <a:ext cx="6883400" cy="53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1473200"/>
            <a:ext cx="53467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651000"/>
            <a:ext cx="53086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5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371600"/>
            <a:ext cx="5194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6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7989"/>
            <a:ext cx="3822700" cy="6597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761999"/>
            <a:ext cx="4991100" cy="933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183" y="2667000"/>
            <a:ext cx="5142217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035" y="4559300"/>
            <a:ext cx="4350365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3975100"/>
            <a:ext cx="14224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7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622300"/>
            <a:ext cx="6299200" cy="97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765300"/>
            <a:ext cx="4927600" cy="143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3276600"/>
            <a:ext cx="5422900" cy="115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4978400"/>
            <a:ext cx="5422900" cy="187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512945"/>
            <a:ext cx="4274820" cy="461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479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Dynamics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5715000"/>
            <a:ext cx="1143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4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54610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"/>
            <a:ext cx="4508500" cy="59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533400"/>
            <a:ext cx="114300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066800"/>
            <a:ext cx="5943600" cy="134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403522"/>
            <a:ext cx="4572000" cy="2262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4798012"/>
            <a:ext cx="5257800" cy="2034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8" y="5410200"/>
            <a:ext cx="38304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3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53590"/>
            <a:ext cx="5473700" cy="3923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876800"/>
            <a:ext cx="6223000" cy="1973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81000"/>
            <a:ext cx="572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Introducing single-particle wave functions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281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00100"/>
            <a:ext cx="770890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1600200"/>
            <a:ext cx="7442200" cy="177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3037"/>
            <a:ext cx="9144000" cy="2694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17900"/>
            <a:ext cx="2679700" cy="67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3505200"/>
            <a:ext cx="4038600" cy="736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" y="228600"/>
            <a:ext cx="459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Isovector excited collective modes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34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49" y="0"/>
            <a:ext cx="350175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704" y="533400"/>
            <a:ext cx="110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Fission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185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4456"/>
            <a:ext cx="7631839" cy="47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238_symmetric_fiss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000" y="762000"/>
            <a:ext cx="7112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840" y="228600"/>
            <a:ext cx="3090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238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U symmetric fission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964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238_asymmetric_fiss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000" y="762000"/>
            <a:ext cx="7112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840" y="228600"/>
            <a:ext cx="324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238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U asymmetric fission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315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702663"/>
              </p:ext>
            </p:extLst>
          </p:nvPr>
        </p:nvGraphicFramePr>
        <p:xfrm>
          <a:off x="9296400" y="5918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96400" y="5918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29826"/>
              </p:ext>
            </p:extLst>
          </p:nvPr>
        </p:nvGraphicFramePr>
        <p:xfrm>
          <a:off x="838200" y="4953000"/>
          <a:ext cx="597593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Equation" r:id="rId5" imgW="4114800" imgH="1206500" progId="Equation.DSMT4">
                  <p:embed/>
                </p:oleObj>
              </mc:Choice>
              <mc:Fallback>
                <p:oleObj name="Equation" r:id="rId5" imgW="41148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53000"/>
                        <a:ext cx="5975933" cy="1752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81000"/>
            <a:ext cx="5397500" cy="40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45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76200"/>
            <a:ext cx="4888375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271410"/>
            <a:ext cx="4876800" cy="25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744901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7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828800"/>
            <a:ext cx="5892800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114800"/>
            <a:ext cx="5715000" cy="102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85800"/>
            <a:ext cx="774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Single-particle density of states in a many-fermion system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924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0999"/>
            <a:ext cx="6858000" cy="56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5212"/>
            <a:ext cx="7368899" cy="666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9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0"/>
            <a:ext cx="8410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1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0"/>
            <a:ext cx="450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7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6171</TotalTime>
  <Words>103</Words>
  <Application>Microsoft Macintosh PowerPoint</Application>
  <PresentationFormat>On-screen Show (4:3)</PresentationFormat>
  <Paragraphs>21</Paragraphs>
  <Slides>33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Aurel Bulgac</dc:creator>
  <cp:lastModifiedBy>Aurel Bulgac</cp:lastModifiedBy>
  <cp:revision>280</cp:revision>
  <dcterms:created xsi:type="dcterms:W3CDTF">2006-08-16T00:00:00Z</dcterms:created>
  <dcterms:modified xsi:type="dcterms:W3CDTF">2015-07-12T02:53:44Z</dcterms:modified>
</cp:coreProperties>
</file>